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 Black"/>
      <p:bold r:id="rId7"/>
      <p:boldItalic r:id="rId8"/>
    </p:embeddedFont>
    <p:embeddedFont>
      <p:font typeface="Roboto"/>
      <p:regular r:id="rId9"/>
      <p:bold r:id="rId10"/>
      <p:italic r:id="rId11"/>
      <p:boldItalic r:id="rId12"/>
    </p:embeddedFont>
    <p:embeddedFont>
      <p:font typeface="Roboto Medium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3" Type="http://schemas.openxmlformats.org/officeDocument/2006/relationships/font" Target="fonts/RobotoMedium-regular.fntdata"/><Relationship Id="rId12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oboto-regular.fntdata"/><Relationship Id="rId15" Type="http://schemas.openxmlformats.org/officeDocument/2006/relationships/font" Target="fonts/RobotoMedium-italic.fntdata"/><Relationship Id="rId14" Type="http://schemas.openxmlformats.org/officeDocument/2006/relationships/font" Target="fonts/RobotoMedium-bold.fntdata"/><Relationship Id="rId16" Type="http://schemas.openxmlformats.org/officeDocument/2006/relationships/font" Target="fonts/RobotoMedium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Black-bold.fntdata"/><Relationship Id="rId8" Type="http://schemas.openxmlformats.org/officeDocument/2006/relationships/font" Target="fonts/RobotoBlack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LOGO.png"/>
          <p:cNvPicPr preferRelativeResize="0"/>
          <p:nvPr/>
        </p:nvPicPr>
        <p:blipFill rotWithShape="1">
          <a:blip r:embed="rId2">
            <a:alphaModFix/>
          </a:blip>
          <a:srcRect b="-2209" l="0" r="0" t="221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title="boneco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 title="art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1275825" y="2245800"/>
            <a:ext cx="6929700" cy="81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4282"/>
              </a:buClr>
              <a:buSzPts val="3000"/>
              <a:buFont typeface="Roboto"/>
              <a:buNone/>
              <a:defRPr b="1" sz="3000">
                <a:solidFill>
                  <a:srgbClr val="00428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15" name="Google Shape;15;p2"/>
          <p:cNvSpPr txBox="1"/>
          <p:nvPr/>
        </p:nvSpPr>
        <p:spPr>
          <a:xfrm>
            <a:off x="2149650" y="1293325"/>
            <a:ext cx="5033400" cy="81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pt-BR" sz="3400">
                <a:solidFill>
                  <a:srgbClr val="6EC0D6"/>
                </a:solidFill>
                <a:latin typeface="Roboto Black"/>
                <a:ea typeface="Roboto Black"/>
                <a:cs typeface="Roboto Black"/>
                <a:sym typeface="Roboto Black"/>
              </a:rPr>
              <a:t>FELIZ ANIVERSÁRIO!</a:t>
            </a:r>
            <a:endParaRPr i="1" sz="3400">
              <a:solidFill>
                <a:srgbClr val="6EC0D6"/>
              </a:solidFill>
              <a:latin typeface="Roboto Black"/>
              <a:ea typeface="Roboto Black"/>
              <a:cs typeface="Roboto Black"/>
              <a:sym typeface="Roboto Black"/>
            </a:endParaRPr>
          </a:p>
        </p:txBody>
      </p:sp>
      <p:sp>
        <p:nvSpPr>
          <p:cNvPr id="16" name="Google Shape;16;p2"/>
          <p:cNvSpPr txBox="1"/>
          <p:nvPr/>
        </p:nvSpPr>
        <p:spPr>
          <a:xfrm>
            <a:off x="856425" y="3217463"/>
            <a:ext cx="7768500" cy="112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latin typeface="Roboto Medium"/>
                <a:ea typeface="Roboto Medium"/>
                <a:cs typeface="Roboto Medium"/>
                <a:sym typeface="Roboto Medium"/>
              </a:rPr>
              <a:t>QUE ESTE DIA ESPECIAL SEJA REPLETO DE ALEGRIAS, </a:t>
            </a:r>
            <a:endParaRPr sz="1500"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>
                <a:latin typeface="Roboto Medium"/>
                <a:ea typeface="Roboto Medium"/>
                <a:cs typeface="Roboto Medium"/>
                <a:sym typeface="Roboto Medium"/>
              </a:rPr>
              <a:t>REALIZAÇÕES E MOMENTOS INESQUECÍVEIS!</a:t>
            </a:r>
            <a:endParaRPr sz="1500"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500">
                <a:latin typeface="Roboto Medium"/>
                <a:ea typeface="Roboto Medium"/>
                <a:cs typeface="Roboto Medium"/>
                <a:sym typeface="Roboto Medium"/>
              </a:rPr>
              <a:t>O SINDICATO DOS TRABALHADORES DO IBGE CELEBRA COM VOCÊ ESTA DATA ESPECIAL E ESPERA QUE A SUA FORÇA NOS AJUDE A CONQUISTAR CADA VEZ MAIS! </a:t>
            </a:r>
            <a:endParaRPr sz="1500"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latin typeface="Roboto Medium"/>
              <a:ea typeface="Roboto Medium"/>
              <a:cs typeface="Roboto Medium"/>
              <a:sym typeface="Roboto Medium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1275825" y="2245800"/>
            <a:ext cx="6929700" cy="81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TESTE DE ANIVERSARIANTE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